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4"/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12-06-04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Dichotomous Key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9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9. Does your bird have brown feathered wings?</a:t>
            </a:r>
          </a:p>
          <a:p>
            <a:r>
              <a:rPr lang="en-US" dirty="0"/>
              <a:t>Yes go to -&gt; 10</a:t>
            </a:r>
          </a:p>
          <a:p>
            <a:r>
              <a:rPr lang="en-US" dirty="0"/>
              <a:t>No go to -&gt; 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9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10. Does your bird have a </a:t>
            </a:r>
            <a:r>
              <a:rPr lang="en-US" dirty="0" err="1"/>
              <a:t>redish</a:t>
            </a:r>
            <a:r>
              <a:rPr lang="en-US" dirty="0"/>
              <a:t>-orange chest. </a:t>
            </a:r>
          </a:p>
          <a:p>
            <a:r>
              <a:rPr lang="en-US" dirty="0"/>
              <a:t>Yes go to -&gt; 11</a:t>
            </a:r>
          </a:p>
          <a:p>
            <a:r>
              <a:rPr lang="en-US" dirty="0"/>
              <a:t>No go to -&gt;12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9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</a:t>
            </a:r>
            <a:endParaRPr lang="en-US" dirty="0"/>
          </a:p>
        </p:txBody>
      </p:sp>
      <p:pic>
        <p:nvPicPr>
          <p:cNvPr id="4" name="Content Placeholder 3" descr="European Robin Pho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0" b="13520"/>
          <a:stretch>
            <a:fillRect/>
          </a:stretch>
        </p:blipFill>
        <p:spPr>
          <a:xfrm>
            <a:off x="1682412" y="2290475"/>
            <a:ext cx="4486801" cy="3646794"/>
          </a:xfrm>
        </p:spPr>
      </p:pic>
    </p:spTree>
    <p:extLst>
      <p:ext uri="{BB962C8B-B14F-4D97-AF65-F5344CB8AC3E}">
        <p14:creationId xmlns:p14="http://schemas.microsoft.com/office/powerpoint/2010/main" val="344105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Nightingale</a:t>
            </a:r>
            <a:r>
              <a:rPr lang="en-US" dirty="0"/>
              <a:t> </a:t>
            </a:r>
          </a:p>
        </p:txBody>
      </p:sp>
      <p:pic>
        <p:nvPicPr>
          <p:cNvPr id="4" name="Content Placeholder 3" descr="Nightingale-Luscinia-mega-0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 b="3751"/>
          <a:stretch>
            <a:fillRect/>
          </a:stretch>
        </p:blipFill>
        <p:spPr>
          <a:xfrm>
            <a:off x="1220575" y="1764833"/>
            <a:ext cx="6152720" cy="3414664"/>
          </a:xfrm>
        </p:spPr>
      </p:pic>
    </p:spTree>
    <p:extLst>
      <p:ext uri="{BB962C8B-B14F-4D97-AF65-F5344CB8AC3E}">
        <p14:creationId xmlns:p14="http://schemas.microsoft.com/office/powerpoint/2010/main" val="346173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13. Does your bird have black feathers all over?</a:t>
            </a:r>
          </a:p>
          <a:p>
            <a:r>
              <a:rPr lang="en-US" dirty="0"/>
              <a:t>Yes go to -&gt; 14</a:t>
            </a:r>
          </a:p>
          <a:p>
            <a:r>
              <a:rPr lang="en-US" dirty="0"/>
              <a:t>No go to -&gt;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4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Raven</a:t>
            </a:r>
            <a:endParaRPr lang="en-US" dirty="0"/>
          </a:p>
        </p:txBody>
      </p:sp>
      <p:pic>
        <p:nvPicPr>
          <p:cNvPr id="4" name="Content Placeholder 3" descr="Raven1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" b="3395"/>
          <a:stretch>
            <a:fillRect/>
          </a:stretch>
        </p:blipFill>
        <p:spPr>
          <a:xfrm>
            <a:off x="1687745" y="1748523"/>
            <a:ext cx="6196871" cy="4338638"/>
          </a:xfrm>
        </p:spPr>
      </p:pic>
    </p:spTree>
    <p:extLst>
      <p:ext uri="{BB962C8B-B14F-4D97-AF65-F5344CB8AC3E}">
        <p14:creationId xmlns:p14="http://schemas.microsoft.com/office/powerpoint/2010/main" val="126180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15. Is your bird known for being a predator, larger in reality then the rest?</a:t>
            </a:r>
          </a:p>
          <a:p>
            <a:r>
              <a:rPr lang="en-US" dirty="0"/>
              <a:t>Yes go to -&gt;16</a:t>
            </a:r>
          </a:p>
          <a:p>
            <a:r>
              <a:rPr lang="en-US" dirty="0"/>
              <a:t>No go to -&gt; 19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831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16. Does your bird have a short tail?</a:t>
            </a:r>
          </a:p>
          <a:p>
            <a:r>
              <a:rPr lang="en-US" dirty="0"/>
              <a:t>Yes go to -&gt; 17</a:t>
            </a:r>
          </a:p>
          <a:p>
            <a:r>
              <a:rPr lang="en-US" dirty="0"/>
              <a:t>No go to -&gt; 18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0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Eagle</a:t>
            </a:r>
            <a:endParaRPr lang="en-US" dirty="0"/>
          </a:p>
        </p:txBody>
      </p:sp>
      <p:pic>
        <p:nvPicPr>
          <p:cNvPr id="4" name="Content Placeholder 3" descr="bald-eag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" b="40"/>
          <a:stretch>
            <a:fillRect/>
          </a:stretch>
        </p:blipFill>
        <p:spPr>
          <a:xfrm>
            <a:off x="1184379" y="1550577"/>
            <a:ext cx="6469318" cy="4767263"/>
          </a:xfrm>
        </p:spPr>
      </p:pic>
    </p:spTree>
    <p:extLst>
      <p:ext uri="{BB962C8B-B14F-4D97-AF65-F5344CB8AC3E}">
        <p14:creationId xmlns:p14="http://schemas.microsoft.com/office/powerpoint/2010/main" val="2388720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Hawk</a:t>
            </a:r>
            <a:endParaRPr lang="en-US" dirty="0"/>
          </a:p>
        </p:txBody>
      </p:sp>
      <p:pic>
        <p:nvPicPr>
          <p:cNvPr id="4" name="Content Placeholder 3" descr="red-tailed-hawk_681_600x4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4" b="13004"/>
          <a:stretch>
            <a:fillRect/>
          </a:stretch>
        </p:blipFill>
        <p:spPr>
          <a:xfrm>
            <a:off x="1199416" y="2061936"/>
            <a:ext cx="7163533" cy="3975327"/>
          </a:xfrm>
        </p:spPr>
      </p:pic>
    </p:spTree>
    <p:extLst>
      <p:ext uri="{BB962C8B-B14F-4D97-AF65-F5344CB8AC3E}">
        <p14:creationId xmlns:p14="http://schemas.microsoft.com/office/powerpoint/2010/main" val="241104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Bird is Yours?</a:t>
            </a:r>
            <a:endParaRPr lang="en-US" dirty="0"/>
          </a:p>
        </p:txBody>
      </p:sp>
      <p:pic>
        <p:nvPicPr>
          <p:cNvPr id="5" name="Content Placeholder 4" descr="atulsharma-3023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" b="3806"/>
          <a:stretch>
            <a:fillRect/>
          </a:stretch>
        </p:blipFill>
        <p:spPr>
          <a:xfrm>
            <a:off x="779463" y="1425575"/>
            <a:ext cx="7583487" cy="5254625"/>
          </a:xfrm>
        </p:spPr>
      </p:pic>
    </p:spTree>
    <p:extLst>
      <p:ext uri="{BB962C8B-B14F-4D97-AF65-F5344CB8AC3E}">
        <p14:creationId xmlns:p14="http://schemas.microsoft.com/office/powerpoint/2010/main" val="389359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19.  Does your bird have a famous soap brand named after it?</a:t>
            </a:r>
          </a:p>
          <a:p>
            <a:r>
              <a:rPr lang="en-US" dirty="0"/>
              <a:t>Yes go to -&gt; 20</a:t>
            </a:r>
          </a:p>
          <a:p>
            <a:r>
              <a:rPr lang="en-US" dirty="0"/>
              <a:t>No go to-&gt; 21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74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Dove</a:t>
            </a:r>
            <a:endParaRPr lang="en-US" dirty="0"/>
          </a:p>
        </p:txBody>
      </p:sp>
      <p:pic>
        <p:nvPicPr>
          <p:cNvPr id="6" name="Content Placeholder 5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 b="15354"/>
          <a:stretch>
            <a:fillRect/>
          </a:stretch>
        </p:blipFill>
        <p:spPr>
          <a:xfrm>
            <a:off x="4266637" y="1600063"/>
            <a:ext cx="4673247" cy="3299098"/>
          </a:xfrm>
        </p:spPr>
      </p:pic>
      <p:pic>
        <p:nvPicPr>
          <p:cNvPr id="7" name="Picture 6" descr="dov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0" y="3579521"/>
            <a:ext cx="3780987" cy="284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21.  Is your bird’s name related to the feather on it?</a:t>
            </a:r>
          </a:p>
          <a:p>
            <a:r>
              <a:rPr lang="en-US" dirty="0"/>
              <a:t>Yes go to -&gt; 22</a:t>
            </a:r>
          </a:p>
          <a:p>
            <a:r>
              <a:rPr lang="en-US" dirty="0"/>
              <a:t>No got to -&gt; 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53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Goldfinch</a:t>
            </a:r>
            <a:endParaRPr lang="en-US" dirty="0"/>
          </a:p>
        </p:txBody>
      </p:sp>
      <p:pic>
        <p:nvPicPr>
          <p:cNvPr id="4" name="Content Placeholder 3" descr="evening_grosbeak_sim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17867"/>
          <a:stretch>
            <a:fillRect/>
          </a:stretch>
        </p:blipFill>
        <p:spPr>
          <a:xfrm>
            <a:off x="1616437" y="2586254"/>
            <a:ext cx="6119732" cy="3396138"/>
          </a:xfrm>
        </p:spPr>
      </p:pic>
    </p:spTree>
    <p:extLst>
      <p:ext uri="{BB962C8B-B14F-4D97-AF65-F5344CB8AC3E}">
        <p14:creationId xmlns:p14="http://schemas.microsoft.com/office/powerpoint/2010/main" val="374521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Kestrel</a:t>
            </a:r>
            <a:endParaRPr lang="en-US" dirty="0"/>
          </a:p>
        </p:txBody>
      </p:sp>
      <p:pic>
        <p:nvPicPr>
          <p:cNvPr id="4" name="Content Placeholder 3" descr="american-kestrel-male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1" b="22251"/>
          <a:stretch>
            <a:fillRect/>
          </a:stretch>
        </p:blipFill>
        <p:spPr>
          <a:xfrm>
            <a:off x="1697930" y="2059330"/>
            <a:ext cx="6665019" cy="3698921"/>
          </a:xfrm>
        </p:spPr>
      </p:pic>
    </p:spTree>
    <p:extLst>
      <p:ext uri="{BB962C8B-B14F-4D97-AF65-F5344CB8AC3E}">
        <p14:creationId xmlns:p14="http://schemas.microsoft.com/office/powerpoint/2010/main" val="181152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Does your bird have a long neck?</a:t>
            </a:r>
          </a:p>
          <a:p>
            <a:r>
              <a:rPr lang="en-US" dirty="0"/>
              <a:t>Yes go to -&gt; 2</a:t>
            </a:r>
          </a:p>
          <a:p>
            <a:r>
              <a:rPr lang="en-US" dirty="0"/>
              <a:t>No go to -&gt;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07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Does your bird have black mask?</a:t>
            </a:r>
          </a:p>
          <a:p>
            <a:r>
              <a:rPr lang="en-US" dirty="0"/>
              <a:t>Yes go to -&gt; 3</a:t>
            </a:r>
          </a:p>
          <a:p>
            <a:r>
              <a:rPr lang="en-US" dirty="0"/>
              <a:t>No go to -&gt;4</a:t>
            </a:r>
          </a:p>
        </p:txBody>
      </p:sp>
    </p:spTree>
    <p:extLst>
      <p:ext uri="{BB962C8B-B14F-4D97-AF65-F5344CB8AC3E}">
        <p14:creationId xmlns:p14="http://schemas.microsoft.com/office/powerpoint/2010/main" val="139260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</a:t>
            </a:r>
            <a:endParaRPr lang="en-US" dirty="0"/>
          </a:p>
        </p:txBody>
      </p:sp>
      <p:pic>
        <p:nvPicPr>
          <p:cNvPr id="4" name="Content Placeholder 3" descr="Mute_swan_Vrhnik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83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Heron</a:t>
            </a:r>
            <a:endParaRPr lang="en-US" dirty="0"/>
          </a:p>
        </p:txBody>
      </p:sp>
      <p:pic>
        <p:nvPicPr>
          <p:cNvPr id="6" name="Content Placeholder 5" descr="great-blue-her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b="7916"/>
          <a:stretch>
            <a:fillRect/>
          </a:stretch>
        </p:blipFill>
        <p:spPr>
          <a:xfrm>
            <a:off x="2548236" y="1583568"/>
            <a:ext cx="3876476" cy="4881910"/>
          </a:xfrm>
        </p:spPr>
      </p:pic>
    </p:spTree>
    <p:extLst>
      <p:ext uri="{BB962C8B-B14F-4D97-AF65-F5344CB8AC3E}">
        <p14:creationId xmlns:p14="http://schemas.microsoft.com/office/powerpoint/2010/main" val="343376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 Does your bird have a long beak?</a:t>
            </a:r>
          </a:p>
          <a:p>
            <a:r>
              <a:rPr lang="en-US" dirty="0"/>
              <a:t>Yes go to -&gt; 6</a:t>
            </a:r>
          </a:p>
          <a:p>
            <a:r>
              <a:rPr lang="en-US" dirty="0"/>
              <a:t>No go to -&gt; 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7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Woodpecker</a:t>
            </a:r>
            <a:endParaRPr lang="en-US" dirty="0"/>
          </a:p>
        </p:txBody>
      </p:sp>
      <p:pic>
        <p:nvPicPr>
          <p:cNvPr id="4" name="Content Placeholder 3" descr="Red-bellied-Woodpecker6026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" r="4415"/>
          <a:stretch>
            <a:fillRect/>
          </a:stretch>
        </p:blipFill>
        <p:spPr>
          <a:xfrm>
            <a:off x="2696123" y="1425388"/>
            <a:ext cx="3456598" cy="5195390"/>
          </a:xfrm>
        </p:spPr>
      </p:pic>
    </p:spTree>
    <p:extLst>
      <p:ext uri="{BB962C8B-B14F-4D97-AF65-F5344CB8AC3E}">
        <p14:creationId xmlns:p14="http://schemas.microsoft.com/office/powerpoint/2010/main" val="75980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Kingfisher</a:t>
            </a:r>
            <a:endParaRPr lang="en-US" dirty="0"/>
          </a:p>
        </p:txBody>
      </p:sp>
      <p:pic>
        <p:nvPicPr>
          <p:cNvPr id="4" name="Content Placeholder 3" descr="White-throated_Kingfisher_(Shankar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9" r="25789"/>
          <a:stretch>
            <a:fillRect/>
          </a:stretch>
        </p:blipFill>
        <p:spPr>
          <a:xfrm>
            <a:off x="2653922" y="1765018"/>
            <a:ext cx="3288605" cy="4391594"/>
          </a:xfrm>
        </p:spPr>
      </p:pic>
    </p:spTree>
    <p:extLst>
      <p:ext uri="{BB962C8B-B14F-4D97-AF65-F5344CB8AC3E}">
        <p14:creationId xmlns:p14="http://schemas.microsoft.com/office/powerpoint/2010/main" val="81170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20</TotalTime>
  <Words>256</Words>
  <Application>Microsoft Macintosh PowerPoint</Application>
  <PresentationFormat>On-screen Show (4:3)</PresentationFormat>
  <Paragraphs>44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Revolution</vt:lpstr>
      <vt:lpstr>Dichotomous Key</vt:lpstr>
      <vt:lpstr>Which Bird is Yours?</vt:lpstr>
      <vt:lpstr>PowerPoint Presentation</vt:lpstr>
      <vt:lpstr>PowerPoint Presentation</vt:lpstr>
      <vt:lpstr>SWAN</vt:lpstr>
      <vt:lpstr>Heron</vt:lpstr>
      <vt:lpstr>PowerPoint Presentation</vt:lpstr>
      <vt:lpstr>Woodpecker</vt:lpstr>
      <vt:lpstr>Kingfisher</vt:lpstr>
      <vt:lpstr>PowerPoint Presentation</vt:lpstr>
      <vt:lpstr>PowerPoint Presentation</vt:lpstr>
      <vt:lpstr>Robin</vt:lpstr>
      <vt:lpstr>Nightingale </vt:lpstr>
      <vt:lpstr>PowerPoint Presentation</vt:lpstr>
      <vt:lpstr>Raven</vt:lpstr>
      <vt:lpstr>PowerPoint Presentation</vt:lpstr>
      <vt:lpstr>PowerPoint Presentation</vt:lpstr>
      <vt:lpstr>Eagle</vt:lpstr>
      <vt:lpstr>Hawk</vt:lpstr>
      <vt:lpstr>PowerPoint Presentation</vt:lpstr>
      <vt:lpstr>Dove</vt:lpstr>
      <vt:lpstr>PowerPoint Presentation</vt:lpstr>
      <vt:lpstr>Goldfinch</vt:lpstr>
      <vt:lpstr>Kestrel</vt:lpstr>
    </vt:vector>
  </TitlesOfParts>
  <Company>SankaviM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Dichotomous Key</dc:title>
  <dc:creator>Sankavi Murali</dc:creator>
  <cp:lastModifiedBy>Sankavi Murali</cp:lastModifiedBy>
  <cp:revision>2</cp:revision>
  <dcterms:created xsi:type="dcterms:W3CDTF">2012-06-04T23:43:16Z</dcterms:created>
  <dcterms:modified xsi:type="dcterms:W3CDTF">2012-06-05T00:03:39Z</dcterms:modified>
</cp:coreProperties>
</file>